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73" r:id="rId6"/>
    <p:sldId id="259" r:id="rId7"/>
    <p:sldId id="275" r:id="rId8"/>
    <p:sldId id="260" r:id="rId9"/>
    <p:sldId id="277" r:id="rId10"/>
    <p:sldId id="261" r:id="rId11"/>
    <p:sldId id="279" r:id="rId12"/>
    <p:sldId id="262" r:id="rId13"/>
    <p:sldId id="281" r:id="rId14"/>
    <p:sldId id="263" r:id="rId15"/>
    <p:sldId id="283" r:id="rId16"/>
    <p:sldId id="264" r:id="rId17"/>
    <p:sldId id="285" r:id="rId18"/>
    <p:sldId id="265" r:id="rId19"/>
    <p:sldId id="287" r:id="rId20"/>
    <p:sldId id="266" r:id="rId21"/>
    <p:sldId id="289" r:id="rId22"/>
    <p:sldId id="267" r:id="rId23"/>
    <p:sldId id="291" r:id="rId24"/>
    <p:sldId id="268" r:id="rId25"/>
    <p:sldId id="293" r:id="rId26"/>
    <p:sldId id="294" r:id="rId27"/>
    <p:sldId id="269" r:id="rId28"/>
    <p:sldId id="270" r:id="rId29"/>
    <p:sldId id="295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A523-9B5A-4C49-BB99-26C93C241930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FFC-BB6F-43DA-ABAE-FE4D2CBC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A523-9B5A-4C49-BB99-26C93C241930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FFC-BB6F-43DA-ABAE-FE4D2CBC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A523-9B5A-4C49-BB99-26C93C241930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FFC-BB6F-43DA-ABAE-FE4D2CBC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A523-9B5A-4C49-BB99-26C93C241930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FFC-BB6F-43DA-ABAE-FE4D2CBC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A523-9B5A-4C49-BB99-26C93C241930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FFC-BB6F-43DA-ABAE-FE4D2CBC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A523-9B5A-4C49-BB99-26C93C241930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FFC-BB6F-43DA-ABAE-FE4D2CBC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A523-9B5A-4C49-BB99-26C93C241930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FFC-BB6F-43DA-ABAE-FE4D2CBC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A523-9B5A-4C49-BB99-26C93C241930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FFC-BB6F-43DA-ABAE-FE4D2CBC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A523-9B5A-4C49-BB99-26C93C241930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FFC-BB6F-43DA-ABAE-FE4D2CBC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A523-9B5A-4C49-BB99-26C93C241930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FFC-BB6F-43DA-ABAE-FE4D2CBC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A523-9B5A-4C49-BB99-26C93C241930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FFC-BB6F-43DA-ABAE-FE4D2CBC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A523-9B5A-4C49-BB99-26C93C241930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EFFC-BB6F-43DA-ABAE-FE4D2CBC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30.xml"/><Relationship Id="rId3" Type="http://schemas.openxmlformats.org/officeDocument/2006/relationships/slide" Target="slide2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17" Type="http://schemas.openxmlformats.org/officeDocument/2006/relationships/image" Target="../media/image2.jpeg"/><Relationship Id="rId2" Type="http://schemas.openxmlformats.org/officeDocument/2006/relationships/image" Target="../media/image1.jpeg"/><Relationship Id="rId16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22.xml"/><Relationship Id="rId10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12.xml"/><Relationship Id="rId1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emp\wayofthecors_preays\ppt\05station.avi" TargetMode="External"/><Relationship Id="rId6" Type="http://schemas.openxmlformats.org/officeDocument/2006/relationships/slide" Target="slide10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emp\wayofthecors_preays\ppt\06station.avi" TargetMode="External"/><Relationship Id="rId6" Type="http://schemas.openxmlformats.org/officeDocument/2006/relationships/slide" Target="slide12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5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emp\wayofthecors_preays\ppt\07station.avi" TargetMode="External"/><Relationship Id="rId6" Type="http://schemas.openxmlformats.org/officeDocument/2006/relationships/slide" Target="slide14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emp\wayofthecors_preays\ppt\08station.avi" TargetMode="External"/><Relationship Id="rId6" Type="http://schemas.openxmlformats.org/officeDocument/2006/relationships/slide" Target="slide16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9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emp\wayofthecors_preays\ppt\09station.avi" TargetMode="External"/><Relationship Id="rId6" Type="http://schemas.openxmlformats.org/officeDocument/2006/relationships/slide" Target="slide18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emp\wayofthecors_preays\ppt\10station.avi" TargetMode="External"/><Relationship Id="rId6" Type="http://schemas.openxmlformats.org/officeDocument/2006/relationships/slide" Target="slide20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3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emp\wayofthecors_preays\ppt\11station.avi" TargetMode="External"/><Relationship Id="rId6" Type="http://schemas.openxmlformats.org/officeDocument/2006/relationships/slide" Target="slide22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5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emp\wayofthecors_preays\ppt\12station.avi" TargetMode="External"/><Relationship Id="rId6" Type="http://schemas.openxmlformats.org/officeDocument/2006/relationships/slide" Target="slide24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emp\wayofthecors_preays\ppt\HowToCatchMonkey.avi" TargetMode="Externa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emp\wayofthecors_preays\ppt\01station.avi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emp\wayofthecors_preays\ppt\Derek%20Redmond-You%20raise%20me%20up.avi" TargetMode="Externa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emp\wayofthecors_preays\ppt\02station.avi" TargetMode="External"/><Relationship Id="rId6" Type="http://schemas.openxmlformats.org/officeDocument/2006/relationships/slide" Target="slide4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emp\wayofthecors_preays\ppt\03station.avi" TargetMode="External"/><Relationship Id="rId6" Type="http://schemas.openxmlformats.org/officeDocument/2006/relationships/slide" Target="slide6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emp\wayofthecors_preays\ppt\04station.avi" TargetMode="External"/><Relationship Id="rId6" Type="http://schemas.openxmlformats.org/officeDocument/2006/relationships/slide" Target="slide8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anasa\Pictures\jesus-against-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457200"/>
            <a:ext cx="320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3" action="ppaction://hlinksldjump"/>
              </a:rPr>
              <a:t>1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3" action="ppaction://hlinksldjump"/>
              </a:rPr>
              <a:t>fjks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3" action="ppaction://hlinksldjump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3" action="ppaction://hlinksldjump"/>
              </a:rPr>
              <a:t>ia:dkh</a:t>
            </a: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MSamantha" pitchFamily="2" charset="0"/>
            </a:endParaRPr>
          </a:p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4" action="ppaction://hlinksldjump"/>
              </a:rPr>
              <a:t>2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4" action="ppaction://hlinksldjump"/>
              </a:rPr>
              <a:t>fjks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4" action="ppaction://hlinksldjump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4" action="ppaction://hlinksldjump"/>
              </a:rPr>
              <a:t>ia:dkh</a:t>
            </a: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MSamantha" pitchFamily="2" charset="0"/>
            </a:endParaRPr>
          </a:p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5" action="ppaction://hlinksldjump"/>
              </a:rPr>
              <a:t>3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5" action="ppaction://hlinksldjump"/>
              </a:rPr>
              <a:t>fjks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5" action="ppaction://hlinksldjump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5" action="ppaction://hlinksldjump"/>
              </a:rPr>
              <a:t>ia:dkh</a:t>
            </a: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MSamantha" pitchFamily="2" charset="0"/>
            </a:endParaRPr>
          </a:p>
          <a:p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MSamantha" pitchFamily="2" charset="0"/>
                <a:hlinkClick r:id="rId6" action="ppaction://hlinksldjump"/>
              </a:rPr>
              <a:t>fufkyslsrsu</a:t>
            </a:r>
            <a:endParaRPr lang="en-US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MSamantha" pitchFamily="2" charset="0"/>
            </a:endParaRPr>
          </a:p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7" action="ppaction://hlinksldjump"/>
              </a:rPr>
              <a:t>4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7" action="ppaction://hlinksldjump"/>
              </a:rPr>
              <a:t>fjks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7" action="ppaction://hlinksldjump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7" action="ppaction://hlinksldjump"/>
              </a:rPr>
              <a:t>ia:dkh</a:t>
            </a: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MSamantha" pitchFamily="2" charset="0"/>
            </a:endParaRPr>
          </a:p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8" action="ppaction://hlinksldjump"/>
              </a:rPr>
              <a:t>5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8" action="ppaction://hlinksldjump"/>
              </a:rPr>
              <a:t>fjks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8" action="ppaction://hlinksldjump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8" action="ppaction://hlinksldjump"/>
              </a:rPr>
              <a:t>ia:dkh</a:t>
            </a: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MSamantha" pitchFamily="2" charset="0"/>
            </a:endParaRPr>
          </a:p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9" action="ppaction://hlinksldjump"/>
              </a:rPr>
              <a:t>6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9" action="ppaction://hlinksldjump"/>
              </a:rPr>
              <a:t>fjks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9" action="ppaction://hlinksldjump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9" action="ppaction://hlinksldjump"/>
              </a:rPr>
              <a:t>ia:dkh</a:t>
            </a: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MSamantha" pitchFamily="2" charset="0"/>
            </a:endParaRPr>
          </a:p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0" action="ppaction://hlinksldjump"/>
              </a:rPr>
              <a:t>7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0" action="ppaction://hlinksldjump"/>
              </a:rPr>
              <a:t>fjks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0" action="ppaction://hlinksldjump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0" action="ppaction://hlinksldjump"/>
              </a:rPr>
              <a:t>ia:dkh</a:t>
            </a: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MSamantha" pitchFamily="2" charset="0"/>
            </a:endParaRPr>
          </a:p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1" action="ppaction://hlinksldjump"/>
              </a:rPr>
              <a:t>8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1" action="ppaction://hlinksldjump"/>
              </a:rPr>
              <a:t>fjks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1" action="ppaction://hlinksldjump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1" action="ppaction://hlinksldjump"/>
              </a:rPr>
              <a:t>ia:dkh</a:t>
            </a: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MSamantha" pitchFamily="2" charset="0"/>
            </a:endParaRPr>
          </a:p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2" action="ppaction://hlinksldjump"/>
              </a:rPr>
              <a:t>9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2" action="ppaction://hlinksldjump"/>
              </a:rPr>
              <a:t>fjks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2" action="ppaction://hlinksldjump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2" action="ppaction://hlinksldjump"/>
              </a:rPr>
              <a:t>ia:dkh</a:t>
            </a: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MSamantha" pitchFamily="2" charset="0"/>
            </a:endParaRPr>
          </a:p>
          <a:p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MSamantha" pitchFamily="2" charset="0"/>
                <a:hlinkClick r:id="rId13" action="ppaction://hlinksldjump"/>
              </a:rPr>
              <a:t>f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MSamantha" pitchFamily="2" charset="0"/>
                <a:hlinkClick r:id="rId13" action="ppaction://hlinksldjump"/>
              </a:rPr>
              <a:t>ufkyslsrsu</a:t>
            </a:r>
            <a:endParaRPr lang="en-US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MSamantha" pitchFamily="2" charset="0"/>
            </a:endParaRPr>
          </a:p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4" action="ppaction://hlinksldjump"/>
              </a:rPr>
              <a:t>10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4" action="ppaction://hlinksldjump"/>
              </a:rPr>
              <a:t>fjks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4" action="ppaction://hlinksldjump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4" action="ppaction://hlinksldjump"/>
              </a:rPr>
              <a:t>ia:dkh</a:t>
            </a: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MSamantha" pitchFamily="2" charset="0"/>
            </a:endParaRPr>
          </a:p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5" action="ppaction://hlinksldjump"/>
              </a:rPr>
              <a:t>11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5" action="ppaction://hlinksldjump"/>
              </a:rPr>
              <a:t>fjks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5" action="ppaction://hlinksldjump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5" action="ppaction://hlinksldjump"/>
              </a:rPr>
              <a:t>ia:dkh</a:t>
            </a: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MSamantha" pitchFamily="2" charset="0"/>
            </a:endParaRPr>
          </a:p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6" action="ppaction://hlinksldjump"/>
              </a:rPr>
              <a:t>12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6" action="ppaction://hlinksldjump"/>
              </a:rPr>
              <a:t>fjks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6" action="ppaction://hlinksldjump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MSamantha" pitchFamily="2" charset="0"/>
                <a:hlinkClick r:id="rId16" action="ppaction://hlinksldjump"/>
              </a:rPr>
              <a:t>ia:dkh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7" name="Picture 3" descr="C:\Users\Sanasa\Pictures\Good_Friday3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53200" y="3048000"/>
            <a:ext cx="2371725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5.55042E-8 C -0.00208 -0.00416 -0.00225 -0.00925 -0.00104 -0.01226 C 0.00018 -0.01526 0.00382 -0.01642 0.00382 -0.01619 C 0.00434 -0.0185 0.00452 -0.02128 0.00539 -0.02243 C 0.00678 -0.02475 0.01025 -0.0266 0.01025 -0.02636 C 0.01077 -0.03122 0.01094 -0.03538 0.0125 -0.03885 C 0.01407 -0.04209 0.01737 -0.04718 0.01737 -0.04718 C 0.02014 -0.06869 0.01563 -0.03631 0.0198 -0.05944 C 0.02188 -0.07169 0.02309 -0.08557 0.02466 -0.09852 C 0.02535 -0.10453 0.02622 -0.11055 0.02709 -0.11702 C 0.02726 -0.11887 0.02778 -0.1228 0.02778 -0.12257 C 0.02622 -0.13552 0.02691 -0.14408 0.02205 -0.15148 C 0.02118 -0.16004 0.01962 -0.16119 0.0165 -0.16397 C 0.01285 -0.17831 0.01493 -0.17368 0.01094 -0.18016 C 0.00712 -0.19496 0.00816 -0.18779 0.00695 -0.20074 C 0.0073 -0.22202 0.00469 -0.24653 0.00938 -0.26434 C 0.01042 -0.2685 0.01146 -0.27266 0.0125 -0.27683 C 0.01355 -0.28099 0.01737 -0.28469 0.01737 -0.28446 C 0.01841 -0.29278 0.01928 -0.29648 0.02205 -0.30111 C 0.02414 -0.3173 0.02136 -0.29741 0.02466 -0.31337 C 0.02553 -0.31822 0.02587 -0.32747 0.02622 -0.33187 C 0.0257 -0.35731 0.02865 -0.38807 0.01893 -0.40356 C 0.01841 -0.40772 0.01823 -0.41235 0.01737 -0.41605 C 0.01684 -0.41813 0.01632 -0.41998 0.0158 -0.42206 C 0.01546 -0.42414 0.01563 -0.42669 0.01493 -0.42854 C 0.01441 -0.42993 0.01337 -0.42969 0.0125 -0.43039 C 0.01112 -0.44149 0.00921 -0.45282 0.00452 -0.45698 C 0.00018 -0.46809 -0.00017 -0.48265 0.00539 -0.49167 C 0.00678 -0.50324 0.00695 -0.5074 0.01094 -0.51434 C 0.01181 -0.52105 0.01493 -0.53284 0.01493 -0.53261 C 0.01546 -0.54371 0.01684 -0.5636 0.01493 -0.57377 C 0.01407 -0.57932 0.01007 -0.5821 0.00782 -0.58395 C 0.00539 -0.59019 0.00382 -0.59343 0.00053 -0.59644 C -4.16667E-6 -0.59829 -0.00034 -0.60106 -0.00104 -0.60245 C -0.00503 -0.61078 -0.00243 -0.59713 -0.00434 -0.61055 C -0.00347 -0.64315 -0.00538 -0.63159 -0.00034 -0.65171 C 0.00018 -0.65379 0.00053 -0.65634 0.00139 -0.65772 C 0.00296 -0.6605 0.00452 -0.66327 0.00608 -0.66605 C 0.00695 -0.66744 0.00851 -0.66998 0.00851 -0.66975 " pathEditMode="relative" rAng="0" ptsTypes="ffffffffffffffffffffffffffffffffffffffA">
                                      <p:cBhvr>
                                        <p:cTn id="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nasa\Documents\CyberLink\PowerDirector\9.0\SnapShot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47244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latin typeface="FMSamantha" pitchFamily="2" charset="0"/>
              </a:rPr>
              <a:t>l=</a:t>
            </a:r>
            <a:r>
              <a:rPr lang="en-US" sz="4000" dirty="0" err="1">
                <a:latin typeface="FMSamantha" pitchFamily="2" charset="0"/>
              </a:rPr>
              <a:t>reih</a:t>
            </a:r>
            <a:r>
              <a:rPr lang="en-US" sz="4000" dirty="0">
                <a:latin typeface="FMSamantha" pitchFamily="2" charset="0"/>
              </a:rPr>
              <a:t> f.khk </a:t>
            </a:r>
            <a:r>
              <a:rPr lang="en-US" sz="4000" dirty="0" err="1">
                <a:latin typeface="FMSamantha" pitchFamily="2" charset="0"/>
              </a:rPr>
              <a:t>msKsi</a:t>
            </a:r>
            <a:r>
              <a:rPr lang="en-US" sz="4000" dirty="0">
                <a:latin typeface="FMSamantha" pitchFamily="2" charset="0"/>
              </a:rPr>
              <a:t> </a:t>
            </a:r>
            <a:r>
              <a:rPr lang="en-US" sz="4000" dirty="0" err="1">
                <a:latin typeface="FMSamantha" pitchFamily="2" charset="0"/>
              </a:rPr>
              <a:t>isfudka</a:t>
            </a:r>
            <a:r>
              <a:rPr lang="en-US" sz="4000" dirty="0">
                <a:latin typeface="FMSamantha" pitchFamily="2" charset="0"/>
              </a:rPr>
              <a:t> </a:t>
            </a:r>
            <a:r>
              <a:rPr lang="en-US" sz="4000" dirty="0" err="1">
                <a:latin typeface="FMSamantha" pitchFamily="2" charset="0"/>
              </a:rPr>
              <a:t>isßfkajqia</a:t>
            </a:r>
            <a:r>
              <a:rPr lang="en-US" sz="4000" dirty="0">
                <a:latin typeface="FMSamantha" pitchFamily="2" charset="0"/>
              </a:rPr>
              <a:t> </a:t>
            </a:r>
            <a:r>
              <a:rPr lang="en-US" sz="4000" dirty="0" err="1">
                <a:latin typeface="FMSamantha" pitchFamily="2" charset="0"/>
              </a:rPr>
              <a:t>fÊiqiajdñorejkag</a:t>
            </a:r>
            <a:r>
              <a:rPr lang="en-US" sz="4000" dirty="0">
                <a:latin typeface="FMSamantha" pitchFamily="2" charset="0"/>
              </a:rPr>
              <a:t> </a:t>
            </a:r>
            <a:r>
              <a:rPr lang="en-US" sz="4000" dirty="0" err="1">
                <a:latin typeface="FMSamantha" pitchFamily="2" charset="0"/>
              </a:rPr>
              <a:t>Woõfjhs</a:t>
            </a:r>
            <a:endParaRPr lang="en-US" sz="4000" dirty="0">
              <a:latin typeface="FMSamantha" pitchFamily="2" charset="0"/>
            </a:endParaRPr>
          </a:p>
        </p:txBody>
      </p:sp>
      <p:pic>
        <p:nvPicPr>
          <p:cNvPr id="7" name="Picture 6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8" name="Picture 7" descr="next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5st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9144000" cy="5105400"/>
          </a:xfrm>
          <a:prstGeom prst="rect">
            <a:avLst/>
          </a:prstGeom>
        </p:spPr>
      </p:pic>
      <p:pic>
        <p:nvPicPr>
          <p:cNvPr id="8" name="Picture 7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9" name="Picture 8" descr="next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nasa\Documents\CyberLink\PowerDirector\9.0\SnapShot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4572000"/>
            <a:ext cx="8686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600" dirty="0" err="1">
                <a:latin typeface="FMSamantha" pitchFamily="2" charset="0"/>
              </a:rPr>
              <a:t>fjfrdaksld</a:t>
            </a:r>
            <a:r>
              <a:rPr lang="en-US" sz="3600" dirty="0">
                <a:latin typeface="FMSamantha" pitchFamily="2" charset="0"/>
              </a:rPr>
              <a:t> </a:t>
            </a:r>
            <a:r>
              <a:rPr lang="en-US" sz="3600" dirty="0" err="1">
                <a:latin typeface="FMSamantha" pitchFamily="2" charset="0"/>
              </a:rPr>
              <a:t>kï</a:t>
            </a:r>
            <a:r>
              <a:rPr lang="en-US" sz="3600" dirty="0">
                <a:latin typeface="FMSamantha" pitchFamily="2" charset="0"/>
              </a:rPr>
              <a:t> </a:t>
            </a:r>
            <a:r>
              <a:rPr lang="en-US" sz="3600" dirty="0" err="1">
                <a:latin typeface="FMSamantha" pitchFamily="2" charset="0"/>
              </a:rPr>
              <a:t>Nla;sjka</a:t>
            </a:r>
            <a:r>
              <a:rPr lang="en-US" sz="3600" dirty="0">
                <a:latin typeface="FMSamantha" pitchFamily="2" charset="0"/>
              </a:rPr>
              <a:t>; </a:t>
            </a:r>
            <a:r>
              <a:rPr lang="en-US" sz="3600" dirty="0" err="1">
                <a:latin typeface="FMSamantha" pitchFamily="2" charset="0"/>
              </a:rPr>
              <a:t>ia</a:t>
            </a:r>
            <a:r>
              <a:rPr lang="en-US" sz="3600" dirty="0">
                <a:latin typeface="FMSamantha" pitchFamily="2" charset="0"/>
              </a:rPr>
              <a:t>;%S </a:t>
            </a:r>
            <a:r>
              <a:rPr lang="en-US" sz="3600" dirty="0" err="1">
                <a:latin typeface="FMSamantha" pitchFamily="2" charset="0"/>
              </a:rPr>
              <a:t>fÊiq</a:t>
            </a:r>
            <a:r>
              <a:rPr lang="en-US" sz="3600" dirty="0">
                <a:latin typeface="FMSamantha" pitchFamily="2" charset="0"/>
              </a:rPr>
              <a:t> </a:t>
            </a:r>
            <a:r>
              <a:rPr lang="en-US" sz="3600" dirty="0" err="1">
                <a:latin typeface="FMSamantha" pitchFamily="2" charset="0"/>
              </a:rPr>
              <a:t>iajdñorejkaf.a</a:t>
            </a:r>
            <a:r>
              <a:rPr lang="en-US" sz="3600" dirty="0">
                <a:latin typeface="FMSamantha" pitchFamily="2" charset="0"/>
              </a:rPr>
              <a:t> Y%S </a:t>
            </a:r>
            <a:r>
              <a:rPr lang="en-US" sz="3600" dirty="0" err="1">
                <a:latin typeface="FMSamantha" pitchFamily="2" charset="0"/>
              </a:rPr>
              <a:t>uqyqK</a:t>
            </a:r>
            <a:r>
              <a:rPr lang="en-US" sz="3600" dirty="0">
                <a:latin typeface="FMSamantha" pitchFamily="2" charset="0"/>
              </a:rPr>
              <a:t> </a:t>
            </a:r>
            <a:r>
              <a:rPr lang="en-US" sz="3600" dirty="0" err="1">
                <a:latin typeface="FMSamantha" pitchFamily="2" charset="0"/>
              </a:rPr>
              <a:t>uKav,h</a:t>
            </a:r>
            <a:r>
              <a:rPr lang="en-US" sz="3600" dirty="0">
                <a:latin typeface="FMSamantha" pitchFamily="2" charset="0"/>
              </a:rPr>
              <a:t> </a:t>
            </a:r>
            <a:r>
              <a:rPr lang="en-US" sz="3600" dirty="0" err="1">
                <a:latin typeface="FMSamantha" pitchFamily="2" charset="0"/>
              </a:rPr>
              <a:t>msiouhs</a:t>
            </a:r>
          </a:p>
        </p:txBody>
      </p:sp>
      <p:pic>
        <p:nvPicPr>
          <p:cNvPr id="7" name="Picture 6" descr="index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8" name="Picture 7" descr="next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6st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  <p:pic>
        <p:nvPicPr>
          <p:cNvPr id="8" name="Picture 7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9" name="Picture 8" descr="next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nasa\Documents\CyberLink\PowerDirector\9.0\SnapShot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800600"/>
            <a:ext cx="8763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dirty="0" err="1">
                <a:latin typeface="FMSamantha" pitchFamily="2" charset="0"/>
              </a:rPr>
              <a:t>fÊiq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iajdñorefjda</a:t>
            </a:r>
            <a:r>
              <a:rPr lang="en-US" sz="4400" dirty="0">
                <a:latin typeface="FMSamantha" pitchFamily="2" charset="0"/>
              </a:rPr>
              <a:t> l=</a:t>
            </a:r>
            <a:r>
              <a:rPr lang="en-US" sz="4400" dirty="0" err="1">
                <a:latin typeface="FMSamantha" pitchFamily="2" charset="0"/>
              </a:rPr>
              <a:t>refia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nfrka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fofjks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jr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ìu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jefgkfial</a:t>
            </a:r>
            <a:endParaRPr lang="en-US" sz="4400" dirty="0">
              <a:latin typeface="FMSamantha" pitchFamily="2" charset="0"/>
            </a:endParaRPr>
          </a:p>
        </p:txBody>
      </p:sp>
      <p:pic>
        <p:nvPicPr>
          <p:cNvPr id="7" name="Picture 6" descr="index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8" name="Picture 7" descr="next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7st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9144000" cy="5257800"/>
          </a:xfrm>
          <a:prstGeom prst="rect">
            <a:avLst/>
          </a:prstGeom>
        </p:spPr>
      </p:pic>
      <p:pic>
        <p:nvPicPr>
          <p:cNvPr id="8" name="Picture 7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9" name="Picture 8" descr="next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nasa\Documents\CyberLink\PowerDirector\9.0\SnapShot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648200"/>
            <a:ext cx="8610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dirty="0" err="1">
                <a:latin typeface="FMSamantha" pitchFamily="2" charset="0"/>
              </a:rPr>
              <a:t>fÊiq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iajdñorefjda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 smtClean="0">
                <a:latin typeface="FMSamantha" pitchFamily="2" charset="0"/>
              </a:rPr>
              <a:t>fcrei,fï</a:t>
            </a:r>
            <a:r>
              <a:rPr lang="en-US" sz="4400" dirty="0" smtClean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ia</a:t>
            </a:r>
            <a:r>
              <a:rPr lang="en-US" sz="4400" dirty="0">
                <a:latin typeface="FMSamantha" pitchFamily="2" charset="0"/>
              </a:rPr>
              <a:t>;%</a:t>
            </a:r>
            <a:r>
              <a:rPr lang="en-US" sz="4400" dirty="0" err="1">
                <a:latin typeface="FMSamantha" pitchFamily="2" charset="0"/>
              </a:rPr>
              <a:t>Ska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ikid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jodrkfial</a:t>
            </a:r>
            <a:endParaRPr lang="en-US" sz="4400" dirty="0">
              <a:latin typeface="FMSamantha" pitchFamily="2" charset="0"/>
            </a:endParaRPr>
          </a:p>
        </p:txBody>
      </p:sp>
      <p:pic>
        <p:nvPicPr>
          <p:cNvPr id="7" name="Picture 6" descr="index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8" name="Picture 7" descr="next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08st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  <p:pic>
        <p:nvPicPr>
          <p:cNvPr id="7" name="Picture 6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9" name="Picture 8" descr="next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nasa\Documents\CyberLink\PowerDirector\9.0\SnapShot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4648200"/>
            <a:ext cx="8686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dirty="0" err="1">
                <a:latin typeface="FMSamantha" pitchFamily="2" charset="0"/>
              </a:rPr>
              <a:t>fmaiq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iajdñorefjd</a:t>
            </a:r>
            <a:r>
              <a:rPr lang="en-US" sz="4400" dirty="0">
                <a:latin typeface="FMSamantha" pitchFamily="2" charset="0"/>
              </a:rPr>
              <a:t> l=</a:t>
            </a:r>
            <a:r>
              <a:rPr lang="en-US" sz="4400" dirty="0" err="1">
                <a:latin typeface="FMSamantha" pitchFamily="2" charset="0"/>
              </a:rPr>
              <a:t>refia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nfrka</a:t>
            </a:r>
            <a:r>
              <a:rPr lang="en-US" sz="4400" dirty="0">
                <a:latin typeface="FMSamantha" pitchFamily="2" charset="0"/>
              </a:rPr>
              <a:t> ;=</a:t>
            </a:r>
            <a:r>
              <a:rPr lang="en-US" sz="4400" dirty="0" err="1">
                <a:latin typeface="FMSamantha" pitchFamily="2" charset="0"/>
              </a:rPr>
              <a:t>kafjks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jr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ìu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jefgk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fial</a:t>
            </a:r>
            <a:endParaRPr lang="en-US" sz="4400" dirty="0">
              <a:latin typeface="FMSamantha" pitchFamily="2" charset="0"/>
            </a:endParaRPr>
          </a:p>
        </p:txBody>
      </p:sp>
      <p:pic>
        <p:nvPicPr>
          <p:cNvPr id="7" name="Picture 6" descr="index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8" name="Picture 7" descr="next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9st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9144000" cy="5257800"/>
          </a:xfrm>
          <a:prstGeom prst="rect">
            <a:avLst/>
          </a:prstGeom>
        </p:spPr>
      </p:pic>
      <p:pic>
        <p:nvPicPr>
          <p:cNvPr id="8" name="Picture 7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9" name="Picture 8" descr="next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asa\Documents\CyberLink\PowerDirector\9.0\Snap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181600"/>
            <a:ext cx="92202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fÊiq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iajdñ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orefjda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urKhg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;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skaÿj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 ,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nk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fial</a:t>
            </a:r>
            <a:endParaRPr kumimoji="0" lang="en-US" sz="5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MSamantha" pitchFamily="2" charset="0"/>
              <a:ea typeface="+mj-ea"/>
              <a:cs typeface="+mj-cs"/>
            </a:endParaRPr>
          </a:p>
        </p:txBody>
      </p:sp>
      <p:pic>
        <p:nvPicPr>
          <p:cNvPr id="8" name="Picture 7" descr="index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9" name="Picture 8" descr="next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nasa\Documents\CyberLink\PowerDirector\9.0\SnapShot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7244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dirty="0" err="1" smtClean="0">
                <a:latin typeface="FMSamantha" pitchFamily="2" charset="0"/>
              </a:rPr>
              <a:t>cqofhda</a:t>
            </a:r>
            <a:r>
              <a:rPr lang="en-US" sz="4400" dirty="0" smtClean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fÊiq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iajdñorejkaf.a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jia</a:t>
            </a:r>
            <a:r>
              <a:rPr lang="en-US" sz="4400" dirty="0">
                <a:latin typeface="FMSamantha" pitchFamily="2" charset="0"/>
              </a:rPr>
              <a:t>;% </a:t>
            </a:r>
            <a:r>
              <a:rPr lang="en-US" sz="4400" dirty="0" err="1">
                <a:latin typeface="FMSamantha" pitchFamily="2" charset="0"/>
              </a:rPr>
              <a:t>lvd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ou;s</a:t>
            </a:r>
            <a:endParaRPr lang="en-US" sz="4400" dirty="0">
              <a:latin typeface="FMSamantha" pitchFamily="2" charset="0"/>
            </a:endParaRPr>
          </a:p>
        </p:txBody>
      </p:sp>
      <p:pic>
        <p:nvPicPr>
          <p:cNvPr id="5" name="Picture 4" descr="index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7" name="Picture 6" descr="next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st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9144000" cy="5181600"/>
          </a:xfrm>
          <a:prstGeom prst="rect">
            <a:avLst/>
          </a:prstGeom>
        </p:spPr>
      </p:pic>
      <p:pic>
        <p:nvPicPr>
          <p:cNvPr id="7" name="Picture 6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8" name="Picture 7" descr="next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nasa\Documents\CyberLink\PowerDirector\9.0\SnapShot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8768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800" dirty="0" err="1">
                <a:latin typeface="FMSamantha" pitchFamily="2" charset="0"/>
              </a:rPr>
              <a:t>fÊiq</a:t>
            </a:r>
            <a:r>
              <a:rPr lang="en-US" sz="4800" dirty="0">
                <a:latin typeface="FMSamantha" pitchFamily="2" charset="0"/>
              </a:rPr>
              <a:t> </a:t>
            </a:r>
            <a:r>
              <a:rPr lang="en-US" sz="4800" dirty="0" err="1">
                <a:latin typeface="FMSamantha" pitchFamily="2" charset="0"/>
              </a:rPr>
              <a:t>iajdñorefjda</a:t>
            </a:r>
            <a:r>
              <a:rPr lang="en-US" sz="4800" dirty="0">
                <a:latin typeface="FMSamantha" pitchFamily="2" charset="0"/>
              </a:rPr>
              <a:t> l=</a:t>
            </a:r>
            <a:r>
              <a:rPr lang="en-US" sz="4800" dirty="0" err="1">
                <a:latin typeface="FMSamantha" pitchFamily="2" charset="0"/>
              </a:rPr>
              <a:t>reifha</a:t>
            </a:r>
            <a:r>
              <a:rPr lang="en-US" sz="4800" dirty="0">
                <a:latin typeface="FMSamantha" pitchFamily="2" charset="0"/>
              </a:rPr>
              <a:t> </a:t>
            </a:r>
            <a:r>
              <a:rPr lang="en-US" sz="4800" dirty="0" err="1">
                <a:latin typeface="FMSamantha" pitchFamily="2" charset="0"/>
              </a:rPr>
              <a:t>weK</a:t>
            </a:r>
            <a:r>
              <a:rPr lang="en-US" sz="4800" dirty="0">
                <a:latin typeface="FMSamantha" pitchFamily="2" charset="0"/>
              </a:rPr>
              <a:t> .</a:t>
            </a:r>
            <a:r>
              <a:rPr lang="en-US" sz="4800" dirty="0" err="1">
                <a:latin typeface="FMSamantha" pitchFamily="2" charset="0"/>
              </a:rPr>
              <a:t>ikq</a:t>
            </a:r>
            <a:r>
              <a:rPr lang="en-US" sz="4800" dirty="0">
                <a:latin typeface="FMSamantha" pitchFamily="2" charset="0"/>
              </a:rPr>
              <a:t> ,</a:t>
            </a:r>
            <a:r>
              <a:rPr lang="en-US" sz="4800" dirty="0" err="1">
                <a:latin typeface="FMSamantha" pitchFamily="2" charset="0"/>
              </a:rPr>
              <a:t>nk</a:t>
            </a:r>
            <a:r>
              <a:rPr lang="en-US" sz="4800" dirty="0">
                <a:latin typeface="FMSamantha" pitchFamily="2" charset="0"/>
              </a:rPr>
              <a:t> </a:t>
            </a:r>
            <a:r>
              <a:rPr lang="en-US" sz="4800" dirty="0" err="1">
                <a:latin typeface="FMSamantha" pitchFamily="2" charset="0"/>
              </a:rPr>
              <a:t>fial</a:t>
            </a:r>
            <a:endParaRPr lang="en-US" sz="4800" dirty="0">
              <a:latin typeface="FMSamantha" pitchFamily="2" charset="0"/>
            </a:endParaRPr>
          </a:p>
        </p:txBody>
      </p:sp>
      <p:pic>
        <p:nvPicPr>
          <p:cNvPr id="7" name="Picture 6" descr="index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8" name="Picture 7" descr="next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1st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9144000" cy="5257800"/>
          </a:xfrm>
          <a:prstGeom prst="rect">
            <a:avLst/>
          </a:prstGeom>
        </p:spPr>
      </p:pic>
      <p:pic>
        <p:nvPicPr>
          <p:cNvPr id="8" name="Picture 7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9" name="Picture 8" descr="next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nasa\Documents\CyberLink\PowerDirector\9.0\SnapShot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876800"/>
            <a:ext cx="8610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dirty="0" err="1">
                <a:latin typeface="FMSamantha" pitchFamily="2" charset="0"/>
              </a:rPr>
              <a:t>fÊiq</a:t>
            </a:r>
            <a:r>
              <a:rPr lang="en-US" sz="4800" dirty="0">
                <a:latin typeface="FMSamantha" pitchFamily="2" charset="0"/>
              </a:rPr>
              <a:t> </a:t>
            </a:r>
            <a:r>
              <a:rPr lang="en-US" sz="4800" dirty="0" err="1">
                <a:latin typeface="FMSamantha" pitchFamily="2" charset="0"/>
              </a:rPr>
              <a:t>iajdñorefjda</a:t>
            </a:r>
            <a:r>
              <a:rPr lang="en-US" sz="4800" dirty="0">
                <a:latin typeface="FMSamantha" pitchFamily="2" charset="0"/>
              </a:rPr>
              <a:t> l=</a:t>
            </a:r>
            <a:r>
              <a:rPr lang="en-US" sz="4800" dirty="0" err="1">
                <a:latin typeface="FMSamantha" pitchFamily="2" charset="0"/>
              </a:rPr>
              <a:t>reifhys</a:t>
            </a:r>
            <a:r>
              <a:rPr lang="en-US" sz="4800" dirty="0">
                <a:latin typeface="FMSamantha" pitchFamily="2" charset="0"/>
              </a:rPr>
              <a:t> </a:t>
            </a:r>
            <a:r>
              <a:rPr lang="en-US" sz="4800" dirty="0" err="1">
                <a:latin typeface="FMSamantha" pitchFamily="2" charset="0"/>
              </a:rPr>
              <a:t>Wl</a:t>
            </a:r>
            <a:r>
              <a:rPr lang="en-US" sz="4800" dirty="0">
                <a:latin typeface="FMSamantha" pitchFamily="2" charset="0"/>
              </a:rPr>
              <a:t>=;</a:t>
            </a:r>
            <a:r>
              <a:rPr lang="en-US" sz="4800" dirty="0" err="1">
                <a:latin typeface="FMSamantha" pitchFamily="2" charset="0"/>
              </a:rPr>
              <a:t>afjkfial</a:t>
            </a:r>
          </a:p>
        </p:txBody>
      </p:sp>
      <p:pic>
        <p:nvPicPr>
          <p:cNvPr id="7" name="Picture 6" descr="index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8" name="Picture 7" descr="next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2st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  <p:pic>
        <p:nvPicPr>
          <p:cNvPr id="8" name="Picture 7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9" name="Picture 8" descr="next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FMSamantha" pitchFamily="2" charset="0"/>
              </a:rPr>
              <a:t>12 </a:t>
            </a:r>
            <a:r>
              <a:rPr lang="en-US" sz="3600" dirty="0" err="1" smtClean="0">
                <a:latin typeface="FMSamantha" pitchFamily="2" charset="0"/>
              </a:rPr>
              <a:t>fjks</a:t>
            </a:r>
            <a:r>
              <a:rPr lang="en-US" sz="3600" dirty="0" smtClean="0">
                <a:latin typeface="FMSamantha" pitchFamily="2" charset="0"/>
              </a:rPr>
              <a:t> </a:t>
            </a:r>
            <a:r>
              <a:rPr lang="en-US" sz="3600" dirty="0" err="1" smtClean="0">
                <a:latin typeface="FMSamantha" pitchFamily="2" charset="0"/>
              </a:rPr>
              <a:t>ia:dkh</a:t>
            </a:r>
            <a:endParaRPr lang="en-US" sz="3600" dirty="0">
              <a:latin typeface="FMSamantha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19800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 err="1" smtClean="0">
                <a:latin typeface="FMSamantha" pitchFamily="2" charset="0"/>
              </a:rPr>
              <a:t>fÊiq</a:t>
            </a:r>
            <a:r>
              <a:rPr lang="en-US" sz="2400" dirty="0" smtClean="0">
                <a:latin typeface="FMSamantha" pitchFamily="2" charset="0"/>
              </a:rPr>
              <a:t> </a:t>
            </a:r>
            <a:r>
              <a:rPr lang="en-US" sz="2400" dirty="0" err="1" smtClean="0">
                <a:latin typeface="FMSamantha" pitchFamily="2" charset="0"/>
              </a:rPr>
              <a:t>iajdñorefjda</a:t>
            </a:r>
            <a:r>
              <a:rPr lang="en-US" sz="2400" dirty="0" smtClean="0">
                <a:latin typeface="FMSamantha" pitchFamily="2" charset="0"/>
              </a:rPr>
              <a:t> l=</a:t>
            </a:r>
            <a:r>
              <a:rPr lang="en-US" sz="2400" dirty="0" err="1" smtClean="0">
                <a:latin typeface="FMSamantha" pitchFamily="2" charset="0"/>
              </a:rPr>
              <a:t>reifhys</a:t>
            </a:r>
            <a:r>
              <a:rPr lang="en-US" sz="2400" dirty="0" smtClean="0">
                <a:latin typeface="FMSamantha" pitchFamily="2" charset="0"/>
              </a:rPr>
              <a:t> </a:t>
            </a:r>
            <a:r>
              <a:rPr lang="en-US" sz="2400" dirty="0" err="1" smtClean="0">
                <a:latin typeface="FMSamantha" pitchFamily="2" charset="0"/>
              </a:rPr>
              <a:t>Wl</a:t>
            </a:r>
            <a:r>
              <a:rPr lang="en-US" sz="2400" dirty="0" smtClean="0">
                <a:latin typeface="FMSamantha" pitchFamily="2" charset="0"/>
              </a:rPr>
              <a:t>=;</a:t>
            </a:r>
            <a:r>
              <a:rPr lang="en-US" sz="2400" dirty="0" err="1" smtClean="0">
                <a:latin typeface="FMSamantha" pitchFamily="2" charset="0"/>
              </a:rPr>
              <a:t>afjkfial</a:t>
            </a:r>
            <a:endParaRPr lang="en-US" sz="2400" dirty="0">
              <a:latin typeface="FMSamant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FMSamantha" pitchFamily="2" charset="0"/>
              </a:rPr>
              <a:t>13 </a:t>
            </a:r>
            <a:r>
              <a:rPr lang="en-US" sz="7200" dirty="0" err="1">
                <a:latin typeface="FMSamantha" pitchFamily="2" charset="0"/>
              </a:rPr>
              <a:t>fjks</a:t>
            </a:r>
            <a:r>
              <a:rPr lang="en-US" sz="7200" dirty="0">
                <a:latin typeface="FMSamantha" pitchFamily="2" charset="0"/>
              </a:rPr>
              <a:t> </a:t>
            </a:r>
            <a:r>
              <a:rPr lang="en-US" sz="7200" dirty="0" err="1">
                <a:latin typeface="FMSamantha" pitchFamily="2" charset="0"/>
              </a:rPr>
              <a:t>ia:dkh</a:t>
            </a:r>
            <a:endParaRPr lang="en-US" sz="7200" dirty="0">
              <a:latin typeface="FMSamantha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676400"/>
            <a:ext cx="9144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6600" dirty="0" err="1">
                <a:latin typeface="FMSamantha" pitchFamily="2" charset="0"/>
              </a:rPr>
              <a:t>fÊiq</a:t>
            </a:r>
            <a:r>
              <a:rPr lang="en-US" sz="6600" dirty="0">
                <a:latin typeface="FMSamantha" pitchFamily="2" charset="0"/>
              </a:rPr>
              <a:t> </a:t>
            </a:r>
            <a:r>
              <a:rPr lang="en-US" sz="6600" dirty="0" err="1">
                <a:latin typeface="FMSamantha" pitchFamily="2" charset="0"/>
              </a:rPr>
              <a:t>iajdñorefjda</a:t>
            </a:r>
            <a:r>
              <a:rPr lang="en-US" sz="6600" dirty="0">
                <a:latin typeface="FMSamantha" pitchFamily="2" charset="0"/>
              </a:rPr>
              <a:t> </a:t>
            </a:r>
            <a:r>
              <a:rPr lang="en-US" sz="6600" dirty="0" smtClean="0">
                <a:latin typeface="FMSamantha" pitchFamily="2" charset="0"/>
              </a:rPr>
              <a:t>l=</a:t>
            </a:r>
            <a:r>
              <a:rPr lang="en-US" sz="6600" dirty="0" err="1" smtClean="0">
                <a:latin typeface="FMSamantha" pitchFamily="2" charset="0"/>
              </a:rPr>
              <a:t>reifhka</a:t>
            </a:r>
            <a:r>
              <a:rPr lang="en-US" sz="6600" dirty="0" smtClean="0">
                <a:latin typeface="FMSamantha" pitchFamily="2" charset="0"/>
              </a:rPr>
              <a:t> </a:t>
            </a:r>
            <a:r>
              <a:rPr lang="en-US" sz="6600" dirty="0" err="1">
                <a:latin typeface="FMSamantha" pitchFamily="2" charset="0"/>
              </a:rPr>
              <a:t>ndk,ÿj</a:t>
            </a:r>
            <a:r>
              <a:rPr lang="en-US" sz="6600" dirty="0">
                <a:latin typeface="FMSamantha" pitchFamily="2" charset="0"/>
              </a:rPr>
              <a:t> ;</a:t>
            </a:r>
            <a:r>
              <a:rPr lang="en-US" sz="6600" dirty="0" err="1">
                <a:latin typeface="FMSamantha" pitchFamily="2" charset="0"/>
              </a:rPr>
              <a:t>ukajykafiaf.a</a:t>
            </a:r>
            <a:r>
              <a:rPr lang="en-US" sz="6600" dirty="0">
                <a:latin typeface="FMSamantha" pitchFamily="2" charset="0"/>
              </a:rPr>
              <a:t> </a:t>
            </a:r>
            <a:r>
              <a:rPr lang="en-US" sz="6600" dirty="0" err="1">
                <a:latin typeface="FMSamantha" pitchFamily="2" charset="0"/>
              </a:rPr>
              <a:t>msßisÿ</a:t>
            </a:r>
            <a:r>
              <a:rPr lang="en-US" sz="6600" dirty="0">
                <a:latin typeface="FMSamantha" pitchFamily="2" charset="0"/>
              </a:rPr>
              <a:t> </a:t>
            </a:r>
            <a:r>
              <a:rPr lang="en-US" sz="6600" dirty="0" err="1">
                <a:latin typeface="FMSamantha" pitchFamily="2" charset="0"/>
              </a:rPr>
              <a:t>uEKshkaf.a</a:t>
            </a:r>
            <a:r>
              <a:rPr lang="en-US" sz="6600" dirty="0">
                <a:latin typeface="FMSamantha" pitchFamily="2" charset="0"/>
              </a:rPr>
              <a:t> </a:t>
            </a:r>
            <a:r>
              <a:rPr lang="en-US" sz="6600" dirty="0" err="1">
                <a:latin typeface="FMSamantha" pitchFamily="2" charset="0"/>
              </a:rPr>
              <a:t>Wl</a:t>
            </a:r>
            <a:r>
              <a:rPr lang="en-US" sz="6600" dirty="0">
                <a:latin typeface="FMSamantha" pitchFamily="2" charset="0"/>
              </a:rPr>
              <a:t>=</a:t>
            </a:r>
            <a:r>
              <a:rPr lang="en-US" sz="6600" dirty="0" err="1">
                <a:latin typeface="FMSamantha" pitchFamily="2" charset="0"/>
              </a:rPr>
              <a:t>f,ys</a:t>
            </a:r>
            <a:r>
              <a:rPr lang="en-US" sz="6600" dirty="0">
                <a:latin typeface="FMSamantha" pitchFamily="2" charset="0"/>
              </a:rPr>
              <a:t> </a:t>
            </a:r>
            <a:r>
              <a:rPr lang="en-US" sz="6600" dirty="0" err="1">
                <a:latin typeface="FMSamantha" pitchFamily="2" charset="0"/>
              </a:rPr>
              <a:t>mqkjkq</a:t>
            </a:r>
            <a:r>
              <a:rPr lang="en-US" sz="6600" dirty="0">
                <a:latin typeface="FMSamantha" pitchFamily="2" charset="0"/>
              </a:rPr>
              <a:t> ,</a:t>
            </a:r>
            <a:r>
              <a:rPr lang="en-US" sz="6600" dirty="0" err="1">
                <a:latin typeface="FMSamantha" pitchFamily="2" charset="0"/>
              </a:rPr>
              <a:t>nkfial</a:t>
            </a:r>
            <a:endParaRPr lang="en-US" sz="6600" dirty="0">
              <a:latin typeface="FMSamant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FMSamantha" pitchFamily="2" charset="0"/>
              </a:rPr>
              <a:t>14 </a:t>
            </a:r>
            <a:r>
              <a:rPr lang="en-US" sz="7200" dirty="0" err="1">
                <a:latin typeface="FMSamantha" pitchFamily="2" charset="0"/>
              </a:rPr>
              <a:t>fjks</a:t>
            </a:r>
            <a:r>
              <a:rPr lang="en-US" sz="7200" dirty="0">
                <a:latin typeface="FMSamantha" pitchFamily="2" charset="0"/>
              </a:rPr>
              <a:t> </a:t>
            </a:r>
            <a:r>
              <a:rPr lang="en-US" sz="7200" dirty="0" err="1">
                <a:latin typeface="FMSamantha" pitchFamily="2" charset="0"/>
              </a:rPr>
              <a:t>ia:dkh</a:t>
            </a:r>
            <a:endParaRPr lang="en-US" sz="7200" dirty="0">
              <a:latin typeface="FMSamantha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676400"/>
            <a:ext cx="9144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6600" dirty="0" err="1">
                <a:latin typeface="FMSamantha" pitchFamily="2" charset="0"/>
              </a:rPr>
              <a:t>fÊiq</a:t>
            </a:r>
            <a:r>
              <a:rPr lang="en-US" sz="6600" dirty="0">
                <a:latin typeface="FMSamantha" pitchFamily="2" charset="0"/>
              </a:rPr>
              <a:t> </a:t>
            </a:r>
            <a:r>
              <a:rPr lang="en-US" sz="6600" dirty="0" err="1">
                <a:latin typeface="FMSamantha" pitchFamily="2" charset="0"/>
              </a:rPr>
              <a:t>iajdñorefjda</a:t>
            </a:r>
            <a:r>
              <a:rPr lang="en-US" sz="6600" dirty="0">
                <a:latin typeface="FMSamantha" pitchFamily="2" charset="0"/>
              </a:rPr>
              <a:t> .,</a:t>
            </a:r>
            <a:r>
              <a:rPr lang="en-US" sz="6600" dirty="0" err="1">
                <a:latin typeface="FMSamantha" pitchFamily="2" charset="0"/>
              </a:rPr>
              <a:t>af,fkys</a:t>
            </a:r>
            <a:r>
              <a:rPr lang="en-US" sz="6600" dirty="0">
                <a:latin typeface="FMSamantha" pitchFamily="2" charset="0"/>
              </a:rPr>
              <a:t> ;</a:t>
            </a:r>
            <a:r>
              <a:rPr lang="en-US" sz="6600" dirty="0" err="1">
                <a:latin typeface="FMSamantha" pitchFamily="2" charset="0"/>
              </a:rPr>
              <a:t>ekam;a</a:t>
            </a:r>
            <a:r>
              <a:rPr lang="en-US" sz="6600" dirty="0">
                <a:latin typeface="FMSamantha" pitchFamily="2" charset="0"/>
              </a:rPr>
              <a:t> </a:t>
            </a:r>
            <a:r>
              <a:rPr lang="en-US" sz="6600" dirty="0" err="1">
                <a:latin typeface="FMSamantha" pitchFamily="2" charset="0"/>
              </a:rPr>
              <a:t>lsrkq</a:t>
            </a:r>
            <a:r>
              <a:rPr lang="en-US" sz="6600" dirty="0">
                <a:latin typeface="FMSamantha" pitchFamily="2" charset="0"/>
              </a:rPr>
              <a:t> ,</a:t>
            </a:r>
            <a:r>
              <a:rPr lang="en-US" sz="6600" dirty="0" err="1">
                <a:latin typeface="FMSamantha" pitchFamily="2" charset="0"/>
              </a:rPr>
              <a:t>nkfial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ToCatchMonke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0"/>
            <a:ext cx="8229600" cy="5943600"/>
          </a:xfrm>
          <a:prstGeom prst="rect">
            <a:avLst/>
          </a:prstGeom>
        </p:spPr>
      </p:pic>
      <p:pic>
        <p:nvPicPr>
          <p:cNvPr id="3" name="Picture 2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1st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7" name="Picture 6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8" name="Picture 7" descr="next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rek Redmond-You raise me up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8505190" cy="5607818"/>
          </a:xfrm>
          <a:prstGeom prst="rect">
            <a:avLst/>
          </a:prstGeom>
        </p:spPr>
      </p:pic>
      <p:pic>
        <p:nvPicPr>
          <p:cNvPr id="4" name="Picture 3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nasa\Documents\CyberLink\PowerDirector\9.0\SnapShot(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495800"/>
            <a:ext cx="9144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cqofhda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fÊiq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iajdñorejkaf.a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/>
            </a:r>
            <a:b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</a:b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Y%S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lrmsg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 l=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reih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 ;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Samantha" pitchFamily="2" charset="0"/>
              </a:rPr>
              <a:t>n;s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MSamantha" pitchFamily="2" charset="0"/>
            </a:endParaRPr>
          </a:p>
        </p:txBody>
      </p:sp>
      <p:pic>
        <p:nvPicPr>
          <p:cNvPr id="7" name="Picture 6" descr="index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8" name="Picture 7" descr="next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2st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9144000" cy="5200650"/>
          </a:xfrm>
          <a:prstGeom prst="rect">
            <a:avLst/>
          </a:prstGeom>
        </p:spPr>
      </p:pic>
      <p:pic>
        <p:nvPicPr>
          <p:cNvPr id="8" name="Picture 7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9" name="Picture 8" descr="next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nasa\Documents\CyberLink\PowerDirector\9.0\SnapShot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1435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0292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dirty="0" err="1">
                <a:latin typeface="FMSamantha" pitchFamily="2" charset="0"/>
              </a:rPr>
              <a:t>fÊiq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iajdñ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orefjda</a:t>
            </a:r>
            <a:r>
              <a:rPr lang="en-US" sz="4400" dirty="0">
                <a:latin typeface="FMSamantha" pitchFamily="2" charset="0"/>
              </a:rPr>
              <a:t> l=</a:t>
            </a:r>
            <a:r>
              <a:rPr lang="en-US" sz="4400" dirty="0" err="1">
                <a:latin typeface="FMSamantha" pitchFamily="2" charset="0"/>
              </a:rPr>
              <a:t>refiaa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nfrka</a:t>
            </a:r>
            <a:r>
              <a:rPr lang="en-US" sz="4400" dirty="0">
                <a:latin typeface="FMSamantha" pitchFamily="2" charset="0"/>
              </a:rPr>
              <a:t> m&lt;</a:t>
            </a:r>
            <a:r>
              <a:rPr lang="en-US" sz="4400" dirty="0" err="1">
                <a:latin typeface="FMSamantha" pitchFamily="2" charset="0"/>
              </a:rPr>
              <a:t>uqfjks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jr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ìu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jefgk</a:t>
            </a:r>
            <a:r>
              <a:rPr lang="en-US" sz="4400" dirty="0">
                <a:latin typeface="FMSamantha" pitchFamily="2" charset="0"/>
              </a:rPr>
              <a:t> </a:t>
            </a:r>
            <a:r>
              <a:rPr lang="en-US" sz="4400" dirty="0" err="1">
                <a:latin typeface="FMSamantha" pitchFamily="2" charset="0"/>
              </a:rPr>
              <a:t>fial</a:t>
            </a:r>
          </a:p>
        </p:txBody>
      </p:sp>
      <p:pic>
        <p:nvPicPr>
          <p:cNvPr id="5" name="Picture 4" descr="index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6" name="Picture 5" descr="next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3st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8" name="Picture 7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9" name="Picture 8" descr="next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nasa\Documents\CyberLink\PowerDirector\9.0\SnapShot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0292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dirty="0" err="1">
                <a:latin typeface="FMSamantha" pitchFamily="2" charset="0"/>
              </a:rPr>
              <a:t>fÊiq</a:t>
            </a:r>
            <a:r>
              <a:rPr lang="en-US" sz="4000" dirty="0">
                <a:latin typeface="FMSamantha" pitchFamily="2" charset="0"/>
              </a:rPr>
              <a:t> </a:t>
            </a:r>
            <a:r>
              <a:rPr lang="en-US" sz="4000" dirty="0" err="1">
                <a:latin typeface="FMSamantha" pitchFamily="2" charset="0"/>
              </a:rPr>
              <a:t>iajdñ</a:t>
            </a:r>
            <a:r>
              <a:rPr lang="en-US" sz="4000" dirty="0">
                <a:latin typeface="FMSamantha" pitchFamily="2" charset="0"/>
              </a:rPr>
              <a:t> </a:t>
            </a:r>
            <a:r>
              <a:rPr lang="en-US" sz="4000" dirty="0" err="1">
                <a:latin typeface="FMSamantha" pitchFamily="2" charset="0"/>
              </a:rPr>
              <a:t>orejkag</a:t>
            </a:r>
            <a:r>
              <a:rPr lang="en-US" sz="4000" dirty="0">
                <a:latin typeface="FMSamantha" pitchFamily="2" charset="0"/>
              </a:rPr>
              <a:t> </a:t>
            </a:r>
            <a:r>
              <a:rPr lang="en-US" sz="4000" dirty="0" err="1">
                <a:latin typeface="FMSamantha" pitchFamily="2" charset="0"/>
              </a:rPr>
              <a:t>Wkajykafiaf.a</a:t>
            </a:r>
            <a:r>
              <a:rPr lang="en-US" sz="4000" dirty="0">
                <a:latin typeface="FMSamantha" pitchFamily="2" charset="0"/>
              </a:rPr>
              <a:t> </a:t>
            </a:r>
            <a:r>
              <a:rPr lang="en-US" sz="4000" dirty="0" err="1">
                <a:latin typeface="FMSamantha" pitchFamily="2" charset="0"/>
              </a:rPr>
              <a:t>msßisÿ</a:t>
            </a:r>
            <a:r>
              <a:rPr lang="en-US" sz="4000" dirty="0">
                <a:latin typeface="FMSamantha" pitchFamily="2" charset="0"/>
              </a:rPr>
              <a:t> </a:t>
            </a:r>
            <a:r>
              <a:rPr lang="en-US" sz="4000" dirty="0" err="1">
                <a:latin typeface="FMSamantha" pitchFamily="2" charset="0"/>
              </a:rPr>
              <a:t>uEKsfhda</a:t>
            </a:r>
            <a:r>
              <a:rPr lang="en-US" sz="4000" dirty="0">
                <a:latin typeface="FMSamantha" pitchFamily="2" charset="0"/>
              </a:rPr>
              <a:t> </a:t>
            </a:r>
            <a:r>
              <a:rPr lang="en-US" sz="4000" dirty="0" err="1">
                <a:latin typeface="FMSamantha" pitchFamily="2" charset="0"/>
              </a:rPr>
              <a:t>iïuqL</a:t>
            </a:r>
            <a:r>
              <a:rPr lang="en-US" sz="4000" dirty="0">
                <a:latin typeface="FMSamantha" pitchFamily="2" charset="0"/>
              </a:rPr>
              <a:t> </a:t>
            </a:r>
            <a:r>
              <a:rPr lang="en-US" sz="4000" dirty="0" err="1">
                <a:latin typeface="FMSamantha" pitchFamily="2" charset="0"/>
              </a:rPr>
              <a:t>jk</a:t>
            </a:r>
            <a:r>
              <a:rPr lang="en-US" sz="4000" dirty="0">
                <a:latin typeface="FMSamantha" pitchFamily="2" charset="0"/>
              </a:rPr>
              <a:t> </a:t>
            </a:r>
            <a:r>
              <a:rPr lang="en-US" sz="4000" dirty="0" err="1">
                <a:latin typeface="FMSamantha" pitchFamily="2" charset="0"/>
              </a:rPr>
              <a:t>fial</a:t>
            </a:r>
            <a:endParaRPr lang="en-US" sz="4000" dirty="0">
              <a:latin typeface="FMSamantha" pitchFamily="2" charset="0"/>
            </a:endParaRPr>
          </a:p>
        </p:txBody>
      </p:sp>
      <p:pic>
        <p:nvPicPr>
          <p:cNvPr id="7" name="Picture 6" descr="index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8" name="Picture 7" descr="next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4st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9144000" cy="5257800"/>
          </a:xfrm>
          <a:prstGeom prst="rect">
            <a:avLst/>
          </a:prstGeom>
        </p:spPr>
      </p:pic>
      <p:pic>
        <p:nvPicPr>
          <p:cNvPr id="8" name="Picture 7" descr="inde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6214061"/>
            <a:ext cx="609600" cy="567739"/>
          </a:xfrm>
          <a:prstGeom prst="rect">
            <a:avLst/>
          </a:prstGeom>
        </p:spPr>
      </p:pic>
      <p:pic>
        <p:nvPicPr>
          <p:cNvPr id="9" name="Picture 8" descr="next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7715250" y="6248400"/>
            <a:ext cx="438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173</Words>
  <Application>Microsoft Office PowerPoint</Application>
  <PresentationFormat>On-screen Show (4:3)</PresentationFormat>
  <Paragraphs>33</Paragraphs>
  <Slides>30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12 fjks ia:dkh</vt:lpstr>
      <vt:lpstr>13 fjks ia:dkh</vt:lpstr>
      <vt:lpstr>14 fjks ia:dkh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Sanasa</dc:creator>
  <cp:lastModifiedBy>Sanasa</cp:lastModifiedBy>
  <cp:revision>85</cp:revision>
  <dcterms:created xsi:type="dcterms:W3CDTF">2014-01-13T00:54:54Z</dcterms:created>
  <dcterms:modified xsi:type="dcterms:W3CDTF">2014-04-06T02:08:21Z</dcterms:modified>
</cp:coreProperties>
</file>